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906000" cy="6858000" type="A4"/>
  <p:notesSz cx="9144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600" y="-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BDC3E-0C21-4458-ADCA-F64BD52E043D}" type="datetimeFigureOut">
              <a:rPr lang="pt-BR" smtClean="0"/>
              <a:t>02/02/2021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481B-29AE-42DC-8381-7C21E1DE91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5108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BDC3E-0C21-4458-ADCA-F64BD52E043D}" type="datetimeFigureOut">
              <a:rPr lang="pt-BR" smtClean="0"/>
              <a:t>02/02/2021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481B-29AE-42DC-8381-7C21E1DE91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063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BDC3E-0C21-4458-ADCA-F64BD52E043D}" type="datetimeFigureOut">
              <a:rPr lang="pt-BR" smtClean="0"/>
              <a:t>02/02/2021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481B-29AE-42DC-8381-7C21E1DE91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2750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BDC3E-0C21-4458-ADCA-F64BD52E043D}" type="datetimeFigureOut">
              <a:rPr lang="pt-BR" smtClean="0"/>
              <a:t>02/02/2021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481B-29AE-42DC-8381-7C21E1DE91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4064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BDC3E-0C21-4458-ADCA-F64BD52E043D}" type="datetimeFigureOut">
              <a:rPr lang="pt-BR" smtClean="0"/>
              <a:t>02/02/2021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481B-29AE-42DC-8381-7C21E1DE91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783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BDC3E-0C21-4458-ADCA-F64BD52E043D}" type="datetimeFigureOut">
              <a:rPr lang="pt-BR" smtClean="0"/>
              <a:t>02/02/2021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481B-29AE-42DC-8381-7C21E1DE91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817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BDC3E-0C21-4458-ADCA-F64BD52E043D}" type="datetimeFigureOut">
              <a:rPr lang="pt-BR" smtClean="0"/>
              <a:t>02/02/2021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481B-29AE-42DC-8381-7C21E1DE91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118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BDC3E-0C21-4458-ADCA-F64BD52E043D}" type="datetimeFigureOut">
              <a:rPr lang="pt-BR" smtClean="0"/>
              <a:t>02/02/2021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481B-29AE-42DC-8381-7C21E1DE91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8727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BDC3E-0C21-4458-ADCA-F64BD52E043D}" type="datetimeFigureOut">
              <a:rPr lang="pt-BR" smtClean="0"/>
              <a:t>02/02/2021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481B-29AE-42DC-8381-7C21E1DE91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6390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BDC3E-0C21-4458-ADCA-F64BD52E043D}" type="datetimeFigureOut">
              <a:rPr lang="pt-BR" smtClean="0"/>
              <a:t>02/02/2021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481B-29AE-42DC-8381-7C21E1DE91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938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BDC3E-0C21-4458-ADCA-F64BD52E043D}" type="datetimeFigureOut">
              <a:rPr lang="pt-BR" smtClean="0"/>
              <a:t>02/02/2021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CC481B-29AE-42DC-8381-7C21E1DE91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2883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BDC3E-0C21-4458-ADCA-F64BD52E043D}" type="datetimeFigureOut">
              <a:rPr lang="pt-BR" smtClean="0"/>
              <a:t>02/02/2021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C481B-29AE-42DC-8381-7C21E1DE91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210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://www.instagram.com/atividades.compartilhada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2973207" y="383431"/>
            <a:ext cx="1688465" cy="4587112"/>
            <a:chOff x="3451159" y="188640"/>
            <a:chExt cx="1688465" cy="4587112"/>
          </a:xfrm>
        </p:grpSpPr>
        <p:sp>
          <p:nvSpPr>
            <p:cNvPr id="6" name="Retângulo 5"/>
            <p:cNvSpPr/>
            <p:nvPr/>
          </p:nvSpPr>
          <p:spPr>
            <a:xfrm>
              <a:off x="3647319" y="1196752"/>
              <a:ext cx="1296144" cy="3579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1159" y="188640"/>
              <a:ext cx="1688465" cy="1440787"/>
            </a:xfrm>
            <a:prstGeom prst="rect">
              <a:avLst/>
            </a:prstGeom>
          </p:spPr>
        </p:pic>
      </p:grp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0522"/>
            <a:ext cx="3008783" cy="3941110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84611" y="1533662"/>
            <a:ext cx="1220206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 smtClean="0"/>
          </a:p>
          <a:p>
            <a:r>
              <a:rPr lang="pt-BR" sz="2000" dirty="0" smtClean="0"/>
              <a:t>2X1=____</a:t>
            </a:r>
          </a:p>
          <a:p>
            <a:r>
              <a:rPr lang="pt-BR" sz="2000" dirty="0" smtClean="0"/>
              <a:t>2X2=____</a:t>
            </a:r>
          </a:p>
          <a:p>
            <a:r>
              <a:rPr lang="pt-BR" sz="2000" dirty="0" smtClean="0"/>
              <a:t>2X3=____</a:t>
            </a:r>
          </a:p>
          <a:p>
            <a:r>
              <a:rPr lang="pt-BR" sz="2000" dirty="0" smtClean="0"/>
              <a:t>2X4=____</a:t>
            </a:r>
          </a:p>
          <a:p>
            <a:r>
              <a:rPr lang="pt-BR" sz="2000" dirty="0" smtClean="0"/>
              <a:t>2X5=____</a:t>
            </a:r>
          </a:p>
          <a:p>
            <a:r>
              <a:rPr lang="pt-BR" sz="2000" dirty="0" smtClean="0"/>
              <a:t>2X6=____</a:t>
            </a:r>
          </a:p>
          <a:p>
            <a:r>
              <a:rPr lang="pt-BR" sz="2000" dirty="0" smtClean="0"/>
              <a:t>2X7=____</a:t>
            </a:r>
          </a:p>
          <a:p>
            <a:r>
              <a:rPr lang="pt-BR" sz="2000" dirty="0" smtClean="0"/>
              <a:t>2X8=____</a:t>
            </a:r>
          </a:p>
          <a:p>
            <a:r>
              <a:rPr lang="pt-BR" sz="2000" dirty="0" smtClean="0"/>
              <a:t>2X9=____</a:t>
            </a:r>
          </a:p>
          <a:p>
            <a:r>
              <a:rPr lang="pt-BR" sz="2000" dirty="0" smtClean="0"/>
              <a:t>2X10=___</a:t>
            </a:r>
            <a:endParaRPr lang="pt-BR" sz="2000" dirty="0"/>
          </a:p>
        </p:txBody>
      </p:sp>
      <p:grpSp>
        <p:nvGrpSpPr>
          <p:cNvPr id="11" name="Grupo 10"/>
          <p:cNvGrpSpPr/>
          <p:nvPr/>
        </p:nvGrpSpPr>
        <p:grpSpPr>
          <a:xfrm>
            <a:off x="4673525" y="383431"/>
            <a:ext cx="1664557" cy="4587112"/>
            <a:chOff x="3451159" y="188640"/>
            <a:chExt cx="1688465" cy="4587112"/>
          </a:xfrm>
        </p:grpSpPr>
        <p:sp>
          <p:nvSpPr>
            <p:cNvPr id="12" name="Retângulo 11"/>
            <p:cNvSpPr/>
            <p:nvPr/>
          </p:nvSpPr>
          <p:spPr>
            <a:xfrm>
              <a:off x="3647319" y="1196752"/>
              <a:ext cx="1296144" cy="3579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3" name="Imagem 1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1159" y="188640"/>
              <a:ext cx="1688465" cy="1440787"/>
            </a:xfrm>
            <a:prstGeom prst="rect">
              <a:avLst/>
            </a:prstGeom>
          </p:spPr>
        </p:pic>
      </p:grpSp>
      <p:grpSp>
        <p:nvGrpSpPr>
          <p:cNvPr id="14" name="Grupo 13"/>
          <p:cNvGrpSpPr/>
          <p:nvPr/>
        </p:nvGrpSpPr>
        <p:grpSpPr>
          <a:xfrm>
            <a:off x="6338082" y="444520"/>
            <a:ext cx="1688465" cy="4587112"/>
            <a:chOff x="3451159" y="188640"/>
            <a:chExt cx="1688465" cy="4587112"/>
          </a:xfrm>
        </p:grpSpPr>
        <p:sp>
          <p:nvSpPr>
            <p:cNvPr id="15" name="Retângulo 14"/>
            <p:cNvSpPr/>
            <p:nvPr/>
          </p:nvSpPr>
          <p:spPr>
            <a:xfrm>
              <a:off x="3647319" y="1196752"/>
              <a:ext cx="1296144" cy="3579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6" name="Imagem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1159" y="188640"/>
              <a:ext cx="1688465" cy="1440787"/>
            </a:xfrm>
            <a:prstGeom prst="rect">
              <a:avLst/>
            </a:prstGeom>
          </p:spPr>
        </p:pic>
      </p:grpSp>
      <p:grpSp>
        <p:nvGrpSpPr>
          <p:cNvPr id="17" name="Grupo 16"/>
          <p:cNvGrpSpPr/>
          <p:nvPr/>
        </p:nvGrpSpPr>
        <p:grpSpPr>
          <a:xfrm>
            <a:off x="8012483" y="393648"/>
            <a:ext cx="1621038" cy="4587112"/>
            <a:chOff x="3451159" y="188640"/>
            <a:chExt cx="1688465" cy="4587112"/>
          </a:xfrm>
        </p:grpSpPr>
        <p:sp>
          <p:nvSpPr>
            <p:cNvPr id="18" name="Retângulo 17"/>
            <p:cNvSpPr/>
            <p:nvPr/>
          </p:nvSpPr>
          <p:spPr>
            <a:xfrm>
              <a:off x="3647319" y="1196752"/>
              <a:ext cx="1296144" cy="3579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Imagem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1159" y="188640"/>
              <a:ext cx="1688465" cy="1440787"/>
            </a:xfrm>
            <a:prstGeom prst="rect">
              <a:avLst/>
            </a:prstGeom>
          </p:spPr>
        </p:pic>
      </p:grpSp>
      <p:sp>
        <p:nvSpPr>
          <p:cNvPr id="23" name="CaixaDeTexto 22"/>
          <p:cNvSpPr txBox="1"/>
          <p:nvPr/>
        </p:nvSpPr>
        <p:spPr>
          <a:xfrm>
            <a:off x="4891903" y="1497736"/>
            <a:ext cx="1220206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 smtClean="0"/>
          </a:p>
          <a:p>
            <a:r>
              <a:rPr lang="pt-BR" sz="2000" dirty="0"/>
              <a:t>3</a:t>
            </a:r>
            <a:r>
              <a:rPr lang="pt-BR" sz="2000" dirty="0" smtClean="0"/>
              <a:t>X1=____</a:t>
            </a:r>
          </a:p>
          <a:p>
            <a:r>
              <a:rPr lang="pt-BR" sz="2000" dirty="0"/>
              <a:t>3</a:t>
            </a:r>
            <a:r>
              <a:rPr lang="pt-BR" sz="2000" dirty="0" smtClean="0"/>
              <a:t>X2=____</a:t>
            </a:r>
          </a:p>
          <a:p>
            <a:r>
              <a:rPr lang="pt-BR" sz="2000" dirty="0"/>
              <a:t>3</a:t>
            </a:r>
            <a:r>
              <a:rPr lang="pt-BR" sz="2000" dirty="0" smtClean="0"/>
              <a:t>X3=____</a:t>
            </a:r>
          </a:p>
          <a:p>
            <a:r>
              <a:rPr lang="pt-BR" sz="2000" dirty="0"/>
              <a:t>3</a:t>
            </a:r>
            <a:r>
              <a:rPr lang="pt-BR" sz="2000" dirty="0" smtClean="0"/>
              <a:t>X4=____</a:t>
            </a:r>
          </a:p>
          <a:p>
            <a:r>
              <a:rPr lang="pt-BR" sz="2000" dirty="0"/>
              <a:t>3</a:t>
            </a:r>
            <a:r>
              <a:rPr lang="pt-BR" sz="2000" dirty="0" smtClean="0"/>
              <a:t>X5=____</a:t>
            </a:r>
          </a:p>
          <a:p>
            <a:r>
              <a:rPr lang="pt-BR" sz="2000" dirty="0"/>
              <a:t>3</a:t>
            </a:r>
            <a:r>
              <a:rPr lang="pt-BR" sz="2000" dirty="0" smtClean="0"/>
              <a:t>X6=____</a:t>
            </a:r>
          </a:p>
          <a:p>
            <a:r>
              <a:rPr lang="pt-BR" sz="2000" dirty="0"/>
              <a:t>3</a:t>
            </a:r>
            <a:r>
              <a:rPr lang="pt-BR" sz="2000" dirty="0" smtClean="0"/>
              <a:t>X7=____</a:t>
            </a:r>
          </a:p>
          <a:p>
            <a:r>
              <a:rPr lang="pt-BR" sz="2000" dirty="0"/>
              <a:t>3</a:t>
            </a:r>
            <a:r>
              <a:rPr lang="pt-BR" sz="2000" dirty="0" smtClean="0"/>
              <a:t>X8=____</a:t>
            </a:r>
          </a:p>
          <a:p>
            <a:r>
              <a:rPr lang="pt-BR" sz="2000" dirty="0"/>
              <a:t>3</a:t>
            </a:r>
            <a:r>
              <a:rPr lang="pt-BR" sz="2000" dirty="0" smtClean="0"/>
              <a:t>X9=____</a:t>
            </a:r>
          </a:p>
          <a:p>
            <a:r>
              <a:rPr lang="pt-BR" sz="2000" dirty="0"/>
              <a:t>3</a:t>
            </a:r>
            <a:r>
              <a:rPr lang="pt-BR" sz="2000" dirty="0" smtClean="0"/>
              <a:t>X10=___</a:t>
            </a:r>
            <a:endParaRPr lang="pt-BR" sz="2000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6572211" y="1533662"/>
            <a:ext cx="1220206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 smtClean="0"/>
          </a:p>
          <a:p>
            <a:r>
              <a:rPr lang="pt-BR" sz="2000" dirty="0"/>
              <a:t>4</a:t>
            </a:r>
            <a:r>
              <a:rPr lang="pt-BR" sz="2000" dirty="0" smtClean="0"/>
              <a:t>X1=____</a:t>
            </a:r>
          </a:p>
          <a:p>
            <a:r>
              <a:rPr lang="pt-BR" sz="2000" dirty="0"/>
              <a:t>4</a:t>
            </a:r>
            <a:r>
              <a:rPr lang="pt-BR" sz="2000" dirty="0" smtClean="0"/>
              <a:t>X2=____</a:t>
            </a:r>
          </a:p>
          <a:p>
            <a:r>
              <a:rPr lang="pt-BR" sz="2000" dirty="0"/>
              <a:t>4</a:t>
            </a:r>
            <a:r>
              <a:rPr lang="pt-BR" sz="2000" dirty="0" smtClean="0"/>
              <a:t>X3=____</a:t>
            </a:r>
          </a:p>
          <a:p>
            <a:r>
              <a:rPr lang="pt-BR" sz="2000" dirty="0"/>
              <a:t>4</a:t>
            </a:r>
            <a:r>
              <a:rPr lang="pt-BR" sz="2000" dirty="0" smtClean="0"/>
              <a:t>X4=____</a:t>
            </a:r>
          </a:p>
          <a:p>
            <a:r>
              <a:rPr lang="pt-BR" sz="2000" dirty="0"/>
              <a:t>4</a:t>
            </a:r>
            <a:r>
              <a:rPr lang="pt-BR" sz="2000" dirty="0" smtClean="0"/>
              <a:t>X5=____</a:t>
            </a:r>
          </a:p>
          <a:p>
            <a:r>
              <a:rPr lang="pt-BR" sz="2000" dirty="0"/>
              <a:t>4</a:t>
            </a:r>
            <a:r>
              <a:rPr lang="pt-BR" sz="2000" dirty="0" smtClean="0"/>
              <a:t>X6=____</a:t>
            </a:r>
          </a:p>
          <a:p>
            <a:r>
              <a:rPr lang="pt-BR" sz="2000" dirty="0"/>
              <a:t>4</a:t>
            </a:r>
            <a:r>
              <a:rPr lang="pt-BR" sz="2000" dirty="0" smtClean="0"/>
              <a:t>X7=____</a:t>
            </a:r>
          </a:p>
          <a:p>
            <a:r>
              <a:rPr lang="pt-BR" sz="2000" dirty="0"/>
              <a:t>4</a:t>
            </a:r>
            <a:r>
              <a:rPr lang="pt-BR" sz="2000" dirty="0" smtClean="0"/>
              <a:t>X8=____</a:t>
            </a:r>
          </a:p>
          <a:p>
            <a:r>
              <a:rPr lang="pt-BR" sz="2000" dirty="0"/>
              <a:t>4</a:t>
            </a:r>
            <a:r>
              <a:rPr lang="pt-BR" sz="2000" dirty="0" smtClean="0"/>
              <a:t>X9=____</a:t>
            </a:r>
          </a:p>
          <a:p>
            <a:r>
              <a:rPr lang="pt-BR" sz="2000" dirty="0"/>
              <a:t>4</a:t>
            </a:r>
            <a:r>
              <a:rPr lang="pt-BR" sz="2000" dirty="0" smtClean="0"/>
              <a:t>X10=___</a:t>
            </a:r>
            <a:endParaRPr lang="pt-BR" sz="2000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8208642" y="1584534"/>
            <a:ext cx="1220206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 smtClean="0"/>
          </a:p>
          <a:p>
            <a:r>
              <a:rPr lang="pt-BR" sz="2000" dirty="0"/>
              <a:t>5</a:t>
            </a:r>
            <a:r>
              <a:rPr lang="pt-BR" sz="2000" dirty="0" smtClean="0"/>
              <a:t>X1=____</a:t>
            </a:r>
          </a:p>
          <a:p>
            <a:r>
              <a:rPr lang="pt-BR" sz="2000" dirty="0"/>
              <a:t>5</a:t>
            </a:r>
            <a:r>
              <a:rPr lang="pt-BR" sz="2000" dirty="0" smtClean="0"/>
              <a:t>X2=____</a:t>
            </a:r>
          </a:p>
          <a:p>
            <a:r>
              <a:rPr lang="pt-BR" sz="2000" dirty="0"/>
              <a:t>5</a:t>
            </a:r>
            <a:r>
              <a:rPr lang="pt-BR" sz="2000" dirty="0" smtClean="0"/>
              <a:t>X3=____</a:t>
            </a:r>
          </a:p>
          <a:p>
            <a:r>
              <a:rPr lang="pt-BR" sz="2000" dirty="0"/>
              <a:t>5</a:t>
            </a:r>
            <a:r>
              <a:rPr lang="pt-BR" sz="2000" dirty="0" smtClean="0"/>
              <a:t>X4=____</a:t>
            </a:r>
          </a:p>
          <a:p>
            <a:r>
              <a:rPr lang="pt-BR" sz="2000" dirty="0"/>
              <a:t>5</a:t>
            </a:r>
            <a:r>
              <a:rPr lang="pt-BR" sz="2000" dirty="0" smtClean="0"/>
              <a:t>X5=____</a:t>
            </a:r>
          </a:p>
          <a:p>
            <a:r>
              <a:rPr lang="pt-BR" sz="2000" dirty="0"/>
              <a:t>5</a:t>
            </a:r>
            <a:r>
              <a:rPr lang="pt-BR" sz="2000" dirty="0" smtClean="0"/>
              <a:t>X6=____</a:t>
            </a:r>
          </a:p>
          <a:p>
            <a:r>
              <a:rPr lang="pt-BR" sz="2000" dirty="0"/>
              <a:t>5</a:t>
            </a:r>
            <a:r>
              <a:rPr lang="pt-BR" sz="2000" dirty="0" smtClean="0"/>
              <a:t>X7=____</a:t>
            </a:r>
          </a:p>
          <a:p>
            <a:r>
              <a:rPr lang="pt-BR" sz="2000" dirty="0"/>
              <a:t>5</a:t>
            </a:r>
            <a:r>
              <a:rPr lang="pt-BR" sz="2000" dirty="0" smtClean="0"/>
              <a:t>X8=____</a:t>
            </a:r>
          </a:p>
          <a:p>
            <a:r>
              <a:rPr lang="pt-BR" sz="2000" dirty="0"/>
              <a:t>5</a:t>
            </a:r>
            <a:r>
              <a:rPr lang="pt-BR" sz="2000" dirty="0" smtClean="0"/>
              <a:t>X9=____</a:t>
            </a:r>
          </a:p>
          <a:p>
            <a:r>
              <a:rPr lang="pt-BR" sz="2000" dirty="0"/>
              <a:t>5</a:t>
            </a:r>
            <a:r>
              <a:rPr lang="pt-BR" sz="2000" dirty="0" smtClean="0"/>
              <a:t>X10=___</a:t>
            </a:r>
            <a:endParaRPr lang="pt-BR" sz="2000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3443528" y="828912"/>
            <a:ext cx="486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>
                <a:latin typeface="Agent Orange" pitchFamily="2" charset="0"/>
                <a:cs typeface="Agent Orange" pitchFamily="2" charset="0"/>
              </a:rPr>
              <a:t>2</a:t>
            </a:r>
            <a:endParaRPr lang="pt-BR" sz="28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5258991" y="878540"/>
            <a:ext cx="473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Agent Orange" pitchFamily="2" charset="0"/>
                <a:cs typeface="Agent Orange" pitchFamily="2" charset="0"/>
              </a:rPr>
              <a:t>3</a:t>
            </a:r>
            <a:endParaRPr lang="pt-BR" sz="28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6939299" y="828912"/>
            <a:ext cx="5261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Agent Orange" pitchFamily="2" charset="0"/>
                <a:cs typeface="Agent Orange" pitchFamily="2" charset="0"/>
              </a:rPr>
              <a:t>4</a:t>
            </a:r>
            <a:endParaRPr lang="pt-BR" sz="28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8593661" y="828912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>
                <a:latin typeface="Agent Orange" pitchFamily="2" charset="0"/>
                <a:cs typeface="Agent Orange" pitchFamily="2" charset="0"/>
              </a:rPr>
              <a:t>5</a:t>
            </a:r>
            <a:endParaRPr lang="pt-BR" sz="2800" dirty="0">
              <a:latin typeface="Agent Orange" pitchFamily="2" charset="0"/>
              <a:cs typeface="Agent Orange" pitchFamily="2" charset="0"/>
            </a:endParaRPr>
          </a:p>
        </p:txBody>
      </p:sp>
      <p:pic>
        <p:nvPicPr>
          <p:cNvPr id="32" name="Imagem 3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67" y="2334738"/>
            <a:ext cx="1840804" cy="1607828"/>
          </a:xfrm>
          <a:prstGeom prst="rect">
            <a:avLst/>
          </a:prstGeom>
        </p:spPr>
      </p:pic>
      <p:sp>
        <p:nvSpPr>
          <p:cNvPr id="31" name="CaixaDeTexto 30"/>
          <p:cNvSpPr txBox="1"/>
          <p:nvPr/>
        </p:nvSpPr>
        <p:spPr>
          <a:xfrm>
            <a:off x="3184611" y="5564489"/>
            <a:ext cx="40607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@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atividades.compartilhadas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083441" y="2676987"/>
            <a:ext cx="8418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>
                <a:latin typeface="Agency FB" pitchFamily="34" charset="0"/>
              </a:rPr>
              <a:t>PIPOCA</a:t>
            </a:r>
          </a:p>
          <a:p>
            <a:pPr algn="ctr"/>
            <a:r>
              <a:rPr lang="pt-BR" dirty="0" smtClean="0">
                <a:latin typeface="Agency FB" pitchFamily="34" charset="0"/>
              </a:rPr>
              <a:t>DA </a:t>
            </a:r>
          </a:p>
          <a:p>
            <a:pPr algn="ctr"/>
            <a:r>
              <a:rPr lang="pt-BR" dirty="0" smtClean="0">
                <a:latin typeface="Agency FB" pitchFamily="34" charset="0"/>
              </a:rPr>
              <a:t>TABUADA</a:t>
            </a:r>
            <a:endParaRPr lang="pt-BR" dirty="0">
              <a:latin typeface="Agency FB" pitchFamily="34" charset="0"/>
            </a:endParaRPr>
          </a:p>
        </p:txBody>
      </p:sp>
      <p:pic>
        <p:nvPicPr>
          <p:cNvPr id="33" name="Imagem 3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316" y="3153434"/>
            <a:ext cx="877295" cy="1498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481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2973207" y="383431"/>
            <a:ext cx="1688465" cy="4587112"/>
            <a:chOff x="3451159" y="188640"/>
            <a:chExt cx="1688465" cy="4587112"/>
          </a:xfrm>
        </p:grpSpPr>
        <p:sp>
          <p:nvSpPr>
            <p:cNvPr id="6" name="Retângulo 5"/>
            <p:cNvSpPr/>
            <p:nvPr/>
          </p:nvSpPr>
          <p:spPr>
            <a:xfrm>
              <a:off x="3647319" y="1196752"/>
              <a:ext cx="1296144" cy="3579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1159" y="188640"/>
              <a:ext cx="1688465" cy="1440787"/>
            </a:xfrm>
            <a:prstGeom prst="rect">
              <a:avLst/>
            </a:prstGeom>
          </p:spPr>
        </p:pic>
      </p:grp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0522"/>
            <a:ext cx="3008783" cy="3941110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84611" y="1533662"/>
            <a:ext cx="1220206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 smtClean="0"/>
          </a:p>
          <a:p>
            <a:r>
              <a:rPr lang="pt-BR" sz="2000" dirty="0"/>
              <a:t>6</a:t>
            </a:r>
            <a:r>
              <a:rPr lang="pt-BR" sz="2000" dirty="0" smtClean="0"/>
              <a:t>X1=____</a:t>
            </a:r>
          </a:p>
          <a:p>
            <a:r>
              <a:rPr lang="pt-BR" sz="2000" dirty="0"/>
              <a:t>6</a:t>
            </a:r>
            <a:r>
              <a:rPr lang="pt-BR" sz="2000" dirty="0" smtClean="0"/>
              <a:t>X2=____</a:t>
            </a:r>
          </a:p>
          <a:p>
            <a:r>
              <a:rPr lang="pt-BR" sz="2000" dirty="0"/>
              <a:t>6</a:t>
            </a:r>
            <a:r>
              <a:rPr lang="pt-BR" sz="2000" dirty="0" smtClean="0"/>
              <a:t>X3=____</a:t>
            </a:r>
          </a:p>
          <a:p>
            <a:r>
              <a:rPr lang="pt-BR" sz="2000" dirty="0"/>
              <a:t>6</a:t>
            </a:r>
            <a:r>
              <a:rPr lang="pt-BR" sz="2000" dirty="0" smtClean="0"/>
              <a:t>X4=____</a:t>
            </a:r>
          </a:p>
          <a:p>
            <a:r>
              <a:rPr lang="pt-BR" sz="2000" dirty="0"/>
              <a:t>6</a:t>
            </a:r>
            <a:r>
              <a:rPr lang="pt-BR" sz="2000" dirty="0" smtClean="0"/>
              <a:t>X5=____</a:t>
            </a:r>
          </a:p>
          <a:p>
            <a:r>
              <a:rPr lang="pt-BR" sz="2000" dirty="0"/>
              <a:t>6</a:t>
            </a:r>
            <a:r>
              <a:rPr lang="pt-BR" sz="2000" dirty="0" smtClean="0"/>
              <a:t>X6=____</a:t>
            </a:r>
          </a:p>
          <a:p>
            <a:r>
              <a:rPr lang="pt-BR" sz="2000" dirty="0"/>
              <a:t>6</a:t>
            </a:r>
            <a:r>
              <a:rPr lang="pt-BR" sz="2000" dirty="0" smtClean="0"/>
              <a:t>X7=____</a:t>
            </a:r>
          </a:p>
          <a:p>
            <a:r>
              <a:rPr lang="pt-BR" sz="2000" dirty="0"/>
              <a:t>6</a:t>
            </a:r>
            <a:r>
              <a:rPr lang="pt-BR" sz="2000" dirty="0" smtClean="0"/>
              <a:t>X8=____</a:t>
            </a:r>
          </a:p>
          <a:p>
            <a:r>
              <a:rPr lang="pt-BR" sz="2000" dirty="0"/>
              <a:t>6</a:t>
            </a:r>
            <a:r>
              <a:rPr lang="pt-BR" sz="2000" dirty="0" smtClean="0"/>
              <a:t>X9=____</a:t>
            </a:r>
          </a:p>
          <a:p>
            <a:r>
              <a:rPr lang="pt-BR" sz="2000" dirty="0"/>
              <a:t>6</a:t>
            </a:r>
            <a:r>
              <a:rPr lang="pt-BR" sz="2000" dirty="0" smtClean="0"/>
              <a:t>X10=___</a:t>
            </a:r>
            <a:endParaRPr lang="pt-BR" sz="2000" dirty="0"/>
          </a:p>
        </p:txBody>
      </p:sp>
      <p:grpSp>
        <p:nvGrpSpPr>
          <p:cNvPr id="11" name="Grupo 10"/>
          <p:cNvGrpSpPr/>
          <p:nvPr/>
        </p:nvGrpSpPr>
        <p:grpSpPr>
          <a:xfrm>
            <a:off x="4673525" y="383431"/>
            <a:ext cx="1664557" cy="4587112"/>
            <a:chOff x="3451159" y="188640"/>
            <a:chExt cx="1688465" cy="4587112"/>
          </a:xfrm>
        </p:grpSpPr>
        <p:sp>
          <p:nvSpPr>
            <p:cNvPr id="12" name="Retângulo 11"/>
            <p:cNvSpPr/>
            <p:nvPr/>
          </p:nvSpPr>
          <p:spPr>
            <a:xfrm>
              <a:off x="3647319" y="1196752"/>
              <a:ext cx="1296144" cy="3579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3" name="Imagem 1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1159" y="188640"/>
              <a:ext cx="1688465" cy="1440787"/>
            </a:xfrm>
            <a:prstGeom prst="rect">
              <a:avLst/>
            </a:prstGeom>
          </p:spPr>
        </p:pic>
      </p:grpSp>
      <p:grpSp>
        <p:nvGrpSpPr>
          <p:cNvPr id="14" name="Grupo 13"/>
          <p:cNvGrpSpPr/>
          <p:nvPr/>
        </p:nvGrpSpPr>
        <p:grpSpPr>
          <a:xfrm>
            <a:off x="6338082" y="444520"/>
            <a:ext cx="1688465" cy="4587112"/>
            <a:chOff x="3451159" y="188640"/>
            <a:chExt cx="1688465" cy="4587112"/>
          </a:xfrm>
        </p:grpSpPr>
        <p:sp>
          <p:nvSpPr>
            <p:cNvPr id="15" name="Retângulo 14"/>
            <p:cNvSpPr/>
            <p:nvPr/>
          </p:nvSpPr>
          <p:spPr>
            <a:xfrm>
              <a:off x="3647319" y="1196752"/>
              <a:ext cx="1296144" cy="3579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6" name="Imagem 1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1159" y="188640"/>
              <a:ext cx="1688465" cy="1440787"/>
            </a:xfrm>
            <a:prstGeom prst="rect">
              <a:avLst/>
            </a:prstGeom>
          </p:spPr>
        </p:pic>
      </p:grpSp>
      <p:grpSp>
        <p:nvGrpSpPr>
          <p:cNvPr id="17" name="Grupo 16"/>
          <p:cNvGrpSpPr/>
          <p:nvPr/>
        </p:nvGrpSpPr>
        <p:grpSpPr>
          <a:xfrm>
            <a:off x="8012483" y="393648"/>
            <a:ext cx="1621038" cy="4587112"/>
            <a:chOff x="3451159" y="188640"/>
            <a:chExt cx="1688465" cy="4587112"/>
          </a:xfrm>
        </p:grpSpPr>
        <p:sp>
          <p:nvSpPr>
            <p:cNvPr id="18" name="Retângulo 17"/>
            <p:cNvSpPr/>
            <p:nvPr/>
          </p:nvSpPr>
          <p:spPr>
            <a:xfrm>
              <a:off x="3647319" y="1196752"/>
              <a:ext cx="1296144" cy="3579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9" name="Imagem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1159" y="188640"/>
              <a:ext cx="1688465" cy="1440787"/>
            </a:xfrm>
            <a:prstGeom prst="rect">
              <a:avLst/>
            </a:prstGeom>
          </p:spPr>
        </p:pic>
      </p:grpSp>
      <p:sp>
        <p:nvSpPr>
          <p:cNvPr id="23" name="CaixaDeTexto 22"/>
          <p:cNvSpPr txBox="1"/>
          <p:nvPr/>
        </p:nvSpPr>
        <p:spPr>
          <a:xfrm>
            <a:off x="4891903" y="1497736"/>
            <a:ext cx="1220206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 smtClean="0"/>
          </a:p>
          <a:p>
            <a:r>
              <a:rPr lang="pt-BR" sz="2000" dirty="0" smtClean="0"/>
              <a:t>7X1=____</a:t>
            </a:r>
          </a:p>
          <a:p>
            <a:r>
              <a:rPr lang="pt-BR" sz="2000" dirty="0" smtClean="0"/>
              <a:t>7X2=____</a:t>
            </a:r>
          </a:p>
          <a:p>
            <a:r>
              <a:rPr lang="pt-BR" sz="2000" dirty="0" smtClean="0"/>
              <a:t>7X3=____</a:t>
            </a:r>
          </a:p>
          <a:p>
            <a:r>
              <a:rPr lang="pt-BR" sz="2000" dirty="0" smtClean="0"/>
              <a:t>7X4=____</a:t>
            </a:r>
          </a:p>
          <a:p>
            <a:r>
              <a:rPr lang="pt-BR" sz="2000" dirty="0" smtClean="0"/>
              <a:t>7X5=____</a:t>
            </a:r>
          </a:p>
          <a:p>
            <a:r>
              <a:rPr lang="pt-BR" sz="2000" dirty="0" smtClean="0"/>
              <a:t>7X6=____</a:t>
            </a:r>
          </a:p>
          <a:p>
            <a:r>
              <a:rPr lang="pt-BR" sz="2000" dirty="0" smtClean="0"/>
              <a:t>7X7=____</a:t>
            </a:r>
          </a:p>
          <a:p>
            <a:r>
              <a:rPr lang="pt-BR" sz="2000" dirty="0" smtClean="0"/>
              <a:t>7X8=____</a:t>
            </a:r>
          </a:p>
          <a:p>
            <a:r>
              <a:rPr lang="pt-BR" sz="2000" dirty="0" smtClean="0"/>
              <a:t>7X9=____</a:t>
            </a:r>
          </a:p>
          <a:p>
            <a:r>
              <a:rPr lang="pt-BR" sz="2000" dirty="0" smtClean="0"/>
              <a:t>7X10=___</a:t>
            </a:r>
            <a:endParaRPr lang="pt-BR" sz="2000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6572211" y="1533662"/>
            <a:ext cx="1220206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 smtClean="0"/>
          </a:p>
          <a:p>
            <a:r>
              <a:rPr lang="pt-BR" sz="2000" dirty="0" smtClean="0"/>
              <a:t>8X1=____</a:t>
            </a:r>
          </a:p>
          <a:p>
            <a:r>
              <a:rPr lang="pt-BR" sz="2000" dirty="0" smtClean="0"/>
              <a:t>8X2=____</a:t>
            </a:r>
          </a:p>
          <a:p>
            <a:r>
              <a:rPr lang="pt-BR" sz="2000" dirty="0" smtClean="0"/>
              <a:t>8X3=____</a:t>
            </a:r>
          </a:p>
          <a:p>
            <a:r>
              <a:rPr lang="pt-BR" sz="2000" dirty="0" smtClean="0"/>
              <a:t>8X4=____</a:t>
            </a:r>
          </a:p>
          <a:p>
            <a:r>
              <a:rPr lang="pt-BR" sz="2000" dirty="0"/>
              <a:t>8</a:t>
            </a:r>
            <a:r>
              <a:rPr lang="pt-BR" sz="2000" dirty="0" smtClean="0"/>
              <a:t>X5=____</a:t>
            </a:r>
          </a:p>
          <a:p>
            <a:r>
              <a:rPr lang="pt-BR" sz="2000" dirty="0" smtClean="0"/>
              <a:t>8X6=____</a:t>
            </a:r>
          </a:p>
          <a:p>
            <a:r>
              <a:rPr lang="pt-BR" sz="2000" dirty="0" smtClean="0"/>
              <a:t>8X7=____</a:t>
            </a:r>
          </a:p>
          <a:p>
            <a:r>
              <a:rPr lang="pt-BR" sz="2000" dirty="0" smtClean="0"/>
              <a:t>8X8=____</a:t>
            </a:r>
          </a:p>
          <a:p>
            <a:r>
              <a:rPr lang="pt-BR" sz="2000" dirty="0" smtClean="0"/>
              <a:t>8X9=____</a:t>
            </a:r>
          </a:p>
          <a:p>
            <a:r>
              <a:rPr lang="pt-BR" sz="2000" dirty="0" smtClean="0"/>
              <a:t>8X10=___</a:t>
            </a:r>
            <a:endParaRPr lang="pt-BR" sz="2000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8208642" y="1584534"/>
            <a:ext cx="1220206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 smtClean="0"/>
          </a:p>
          <a:p>
            <a:r>
              <a:rPr lang="pt-BR" sz="2000" dirty="0" smtClean="0"/>
              <a:t>9X1=____</a:t>
            </a:r>
          </a:p>
          <a:p>
            <a:r>
              <a:rPr lang="pt-BR" sz="2000" dirty="0" smtClean="0"/>
              <a:t>9X2=____</a:t>
            </a:r>
          </a:p>
          <a:p>
            <a:r>
              <a:rPr lang="pt-BR" sz="2000" dirty="0" smtClean="0"/>
              <a:t>9X3=____</a:t>
            </a:r>
          </a:p>
          <a:p>
            <a:r>
              <a:rPr lang="pt-BR" sz="2000" dirty="0" smtClean="0"/>
              <a:t>9X4=____</a:t>
            </a:r>
          </a:p>
          <a:p>
            <a:r>
              <a:rPr lang="pt-BR" sz="2000" dirty="0" smtClean="0"/>
              <a:t>9X5=____</a:t>
            </a:r>
          </a:p>
          <a:p>
            <a:r>
              <a:rPr lang="pt-BR" sz="2000" dirty="0" smtClean="0"/>
              <a:t>9X6=____</a:t>
            </a:r>
          </a:p>
          <a:p>
            <a:r>
              <a:rPr lang="pt-BR" sz="2000" dirty="0" smtClean="0"/>
              <a:t>9X7=____</a:t>
            </a:r>
          </a:p>
          <a:p>
            <a:r>
              <a:rPr lang="pt-BR" sz="2000" dirty="0" smtClean="0"/>
              <a:t>9X8=____</a:t>
            </a:r>
          </a:p>
          <a:p>
            <a:r>
              <a:rPr lang="pt-BR" sz="2000" dirty="0" smtClean="0"/>
              <a:t>9X9=____</a:t>
            </a:r>
          </a:p>
          <a:p>
            <a:r>
              <a:rPr lang="pt-BR" sz="2000" dirty="0" smtClean="0"/>
              <a:t>9X10=___</a:t>
            </a:r>
            <a:endParaRPr lang="pt-BR" sz="2000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3443528" y="828912"/>
            <a:ext cx="4667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Agent Orange" pitchFamily="2" charset="0"/>
                <a:cs typeface="Agent Orange" pitchFamily="2" charset="0"/>
              </a:rPr>
              <a:t>6</a:t>
            </a:r>
            <a:endParaRPr lang="pt-BR" sz="28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5258991" y="878540"/>
            <a:ext cx="44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>
                <a:latin typeface="Agent Orange" pitchFamily="2" charset="0"/>
                <a:cs typeface="Agent Orange" pitchFamily="2" charset="0"/>
              </a:rPr>
              <a:t>7</a:t>
            </a:r>
            <a:endParaRPr lang="pt-BR" sz="28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6939299" y="828912"/>
            <a:ext cx="4940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>
                <a:latin typeface="Agent Orange" pitchFamily="2" charset="0"/>
                <a:cs typeface="Agent Orange" pitchFamily="2" charset="0"/>
              </a:rPr>
              <a:t>8</a:t>
            </a:r>
            <a:endParaRPr lang="pt-BR" sz="28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8593661" y="828912"/>
            <a:ext cx="473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>
                <a:latin typeface="Agent Orange" pitchFamily="2" charset="0"/>
                <a:cs typeface="Agent Orange" pitchFamily="2" charset="0"/>
              </a:rPr>
              <a:t>9</a:t>
            </a:r>
            <a:endParaRPr lang="pt-BR" sz="2800" dirty="0">
              <a:latin typeface="Agent Orange" pitchFamily="2" charset="0"/>
              <a:cs typeface="Agent Orange" pitchFamily="2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3121587" y="5215745"/>
            <a:ext cx="40607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@</a:t>
            </a:r>
            <a:r>
              <a:rPr lang="pt-BR" sz="2400" dirty="0" err="1" smtClean="0">
                <a:latin typeface="Arial" pitchFamily="34" charset="0"/>
                <a:cs typeface="Arial" pitchFamily="34" charset="0"/>
              </a:rPr>
              <a:t>atividades.compartilhadas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1" name="Imagem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989" y="2334738"/>
            <a:ext cx="1840804" cy="1607828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1083441" y="2676987"/>
            <a:ext cx="8418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 smtClean="0">
                <a:latin typeface="Agency FB" pitchFamily="34" charset="0"/>
              </a:rPr>
              <a:t>PIPOCA</a:t>
            </a:r>
          </a:p>
          <a:p>
            <a:pPr algn="ctr"/>
            <a:r>
              <a:rPr lang="pt-BR" dirty="0" smtClean="0">
                <a:latin typeface="Agency FB" pitchFamily="34" charset="0"/>
              </a:rPr>
              <a:t>DA </a:t>
            </a:r>
          </a:p>
          <a:p>
            <a:pPr algn="ctr"/>
            <a:r>
              <a:rPr lang="pt-BR" dirty="0" smtClean="0">
                <a:latin typeface="Agency FB" pitchFamily="34" charset="0"/>
              </a:rPr>
              <a:t>TABUADA</a:t>
            </a:r>
            <a:endParaRPr lang="pt-BR" dirty="0">
              <a:latin typeface="Agency FB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316" y="3153434"/>
            <a:ext cx="877295" cy="1498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910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491791" y="-144860"/>
            <a:ext cx="8727082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endParaRPr lang="pt-BR" b="1" dirty="0" smtClean="0"/>
          </a:p>
          <a:p>
            <a:pPr algn="ctr" fontAlgn="base"/>
            <a:r>
              <a:rPr lang="pt-BR" b="1" dirty="0" smtClean="0"/>
              <a:t>TERMOS DE USO DESSE MATERIAL</a:t>
            </a:r>
            <a:endParaRPr lang="pt-BR" dirty="0" smtClean="0"/>
          </a:p>
          <a:p>
            <a:pPr fontAlgn="base"/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pt-BR" sz="1400" dirty="0" smtClean="0">
                <a:latin typeface="Arial" pitchFamily="34" charset="0"/>
                <a:cs typeface="Arial" pitchFamily="34" charset="0"/>
              </a:rPr>
              <a:t>Este material foi elaborado por Ingrid Ribeiro do IG 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https://</a:t>
            </a:r>
            <a:r>
              <a:rPr lang="pt-BR" sz="1600" b="1" dirty="0" smtClean="0">
                <a:latin typeface="Arial" pitchFamily="34" charset="0"/>
                <a:cs typeface="Arial" pitchFamily="34" charset="0"/>
                <a:hlinkClick r:id="rId2"/>
              </a:rPr>
              <a:t>www.instagram.com/atividades.compartilhadas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/</a:t>
            </a:r>
          </a:p>
          <a:p>
            <a:pPr fontAlgn="base"/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pt-BR" sz="1400" dirty="0" smtClean="0">
                <a:latin typeface="Arial" pitchFamily="34" charset="0"/>
                <a:cs typeface="Arial" pitchFamily="34" charset="0"/>
              </a:rPr>
              <a:t>A utilização deste material é apenas para </a:t>
            </a:r>
            <a:r>
              <a:rPr lang="pt-BR" sz="1400" b="1" dirty="0" smtClean="0">
                <a:latin typeface="Arial" pitchFamily="34" charset="0"/>
                <a:cs typeface="Arial" pitchFamily="34" charset="0"/>
              </a:rPr>
              <a:t>USO PESSOAL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.</a:t>
            </a:r>
            <a:br>
              <a:rPr lang="pt-BR" sz="1400" dirty="0" smtClean="0">
                <a:latin typeface="Arial" pitchFamily="34" charset="0"/>
                <a:cs typeface="Arial" pitchFamily="34" charset="0"/>
              </a:rPr>
            </a:br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pt-BR" sz="1400" dirty="0" smtClean="0">
                <a:latin typeface="Arial" pitchFamily="34" charset="0"/>
                <a:cs typeface="Arial" pitchFamily="34" charset="0"/>
              </a:rPr>
              <a:t>Professores e Pais podem imprimir para utilizar em sua sala de aula, com seus alunos, ou em casa com seus filhos.</a:t>
            </a:r>
          </a:p>
          <a:p>
            <a:pPr fontAlgn="base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O QUE NÃO PODE:</a:t>
            </a:r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pt-BR" sz="1400" dirty="0" smtClean="0">
                <a:latin typeface="Arial" pitchFamily="34" charset="0"/>
                <a:cs typeface="Arial" pitchFamily="34" charset="0"/>
              </a:rPr>
              <a:t>▪ Não pode vender ou revender este material;</a:t>
            </a:r>
          </a:p>
          <a:p>
            <a:pPr fontAlgn="base"/>
            <a:r>
              <a:rPr lang="pt-BR" sz="1400" dirty="0" smtClean="0">
                <a:latin typeface="Arial" pitchFamily="34" charset="0"/>
                <a:cs typeface="Arial" pitchFamily="34" charset="0"/>
              </a:rPr>
              <a:t>▪ Não pode postar ou distribuir em nenhum site na internet;</a:t>
            </a:r>
          </a:p>
          <a:p>
            <a:pPr fontAlgn="base"/>
            <a:r>
              <a:rPr lang="pt-BR" sz="1400" dirty="0" smtClean="0">
                <a:latin typeface="Arial" pitchFamily="34" charset="0"/>
                <a:cs typeface="Arial" pitchFamily="34" charset="0"/>
              </a:rPr>
              <a:t>▪ Não pode distribuir em grupos de </a:t>
            </a:r>
            <a:r>
              <a:rPr lang="pt-BR" sz="14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sz="1400" dirty="0" err="1" smtClean="0">
                <a:latin typeface="Arial" pitchFamily="34" charset="0"/>
                <a:cs typeface="Arial" pitchFamily="34" charset="0"/>
              </a:rPr>
              <a:t>WhatsApp</a:t>
            </a:r>
            <a:r>
              <a:rPr lang="pt-BR" sz="1400" dirty="0" smtClean="0">
                <a:latin typeface="Arial" pitchFamily="34" charset="0"/>
                <a:cs typeface="Arial" pitchFamily="34" charset="0"/>
              </a:rPr>
              <a:t> ou </a:t>
            </a:r>
            <a:r>
              <a:rPr lang="pt-BR" sz="1400" dirty="0" err="1" smtClean="0">
                <a:latin typeface="Arial" pitchFamily="34" charset="0"/>
                <a:cs typeface="Arial" pitchFamily="34" charset="0"/>
              </a:rPr>
              <a:t>Telegram</a:t>
            </a:r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pt-BR" sz="1400" dirty="0" smtClean="0">
                <a:latin typeface="Arial" pitchFamily="34" charset="0"/>
                <a:cs typeface="Arial" pitchFamily="34" charset="0"/>
              </a:rPr>
              <a:t>▪ Não pode arquivar publicamente em drives ou outros semelhantes de forma pública para que outras pessoas possam ter acesso.</a:t>
            </a:r>
          </a:p>
          <a:p>
            <a:pPr fontAlgn="base"/>
            <a:r>
              <a:rPr lang="pt-BR" sz="1400" b="1" dirty="0" smtClean="0">
                <a:latin typeface="Arial" pitchFamily="34" charset="0"/>
                <a:cs typeface="Arial" pitchFamily="34" charset="0"/>
              </a:rPr>
              <a:t>DIREITOS DE IMAGENS</a:t>
            </a:r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pt-BR" sz="1400" dirty="0" smtClean="0">
                <a:latin typeface="Arial" pitchFamily="34" charset="0"/>
                <a:cs typeface="Arial" pitchFamily="34" charset="0"/>
              </a:rPr>
              <a:t>Todos os direitos de imagens são de seus autores especificados abaixo:</a:t>
            </a:r>
          </a:p>
          <a:p>
            <a:pPr fontAlgn="base"/>
            <a:endParaRPr lang="pt-BR" sz="14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pt-BR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400" i="1" dirty="0" smtClean="0">
                <a:latin typeface="Arial" pitchFamily="34" charset="0"/>
                <a:cs typeface="Arial" pitchFamily="34" charset="0"/>
              </a:rPr>
              <a:t> </a:t>
            </a:r>
            <a:endParaRPr lang="pt-BR" sz="1400" b="1" i="1" dirty="0">
              <a:latin typeface="Arial" pitchFamily="34" charset="0"/>
              <a:cs typeface="Arial" pitchFamily="34" charset="0"/>
            </a:endParaRPr>
          </a:p>
          <a:p>
            <a:pPr fontAlgn="base"/>
            <a:endParaRPr lang="pt-BR" sz="1400" b="1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pt-BR" sz="1200" b="1" dirty="0" smtClean="0">
                <a:latin typeface="Arial" pitchFamily="34" charset="0"/>
                <a:cs typeface="Arial" pitchFamily="34" charset="0"/>
              </a:rPr>
              <a:t>NÃO É PERMITIDO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 Qualquer uso comercial desse material. </a:t>
            </a:r>
          </a:p>
          <a:p>
            <a:pPr fontAlgn="base"/>
            <a:r>
              <a:rPr lang="pt-BR" sz="1200" dirty="0" smtClean="0">
                <a:latin typeface="Arial" pitchFamily="34" charset="0"/>
                <a:cs typeface="Arial" pitchFamily="34" charset="0"/>
              </a:rPr>
              <a:t>MATERIAL PROTEGIDO PELOS DIREITOS AUTORAIS CONFORME A LEI Nº 9.610, DE 19 DE FEVEREIRO DE 1998. EVITE PROBLEMAS JURÍDICOS.</a:t>
            </a:r>
          </a:p>
          <a:p>
            <a:pPr fontAlgn="base"/>
            <a:endParaRPr lang="pt-BR" sz="1200" dirty="0" smtClean="0">
              <a:latin typeface="Arial" pitchFamily="34" charset="0"/>
              <a:cs typeface="Arial" pitchFamily="34" charset="0"/>
            </a:endParaRPr>
          </a:p>
          <a:p>
            <a:pPr algn="ctr" fontAlgn="base"/>
            <a:r>
              <a:rPr lang="pt-BR" sz="1600" b="1" dirty="0"/>
              <a:t>CONHEÇA NOSSAS REDES </a:t>
            </a:r>
            <a:r>
              <a:rPr lang="pt-BR" sz="1600" b="1" dirty="0" smtClean="0"/>
              <a:t>SOCIAIS</a:t>
            </a:r>
          </a:p>
          <a:p>
            <a:pPr algn="ctr" fontAlgn="base"/>
            <a:endParaRPr lang="pt-BR" sz="1600" b="1" dirty="0" smtClean="0"/>
          </a:p>
          <a:p>
            <a:pPr fontAlgn="base"/>
            <a:r>
              <a:rPr lang="pt-BR" sz="1600" b="1" dirty="0"/>
              <a:t> </a:t>
            </a:r>
            <a:r>
              <a:rPr lang="pt-BR" sz="1600" b="1" dirty="0" smtClean="0"/>
              <a:t>          </a:t>
            </a:r>
            <a:endParaRPr lang="pt-BR" sz="1600" b="1" dirty="0"/>
          </a:p>
          <a:p>
            <a:pPr fontAlgn="base"/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46" y="4077072"/>
            <a:ext cx="514394" cy="472824"/>
          </a:xfrm>
          <a:prstGeom prst="rect">
            <a:avLst/>
          </a:prstGeom>
        </p:spPr>
      </p:pic>
      <p:pic>
        <p:nvPicPr>
          <p:cNvPr id="6" name="image67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9987" y="5589241"/>
            <a:ext cx="504170" cy="403957"/>
          </a:xfrm>
          <a:prstGeom prst="rect">
            <a:avLst/>
          </a:prstGeom>
        </p:spPr>
      </p:pic>
      <p:pic>
        <p:nvPicPr>
          <p:cNvPr id="7" name="image66.pn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8046" y="6193371"/>
            <a:ext cx="468052" cy="475651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116098" y="5640808"/>
            <a:ext cx="37048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>
                <a:latin typeface="Agency FB" pitchFamily="34" charset="0"/>
              </a:rPr>
              <a:t>https://www.instagram.com/atividades.compartilhadas/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162440" y="6361245"/>
            <a:ext cx="36166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>
                <a:latin typeface="Agency FB" pitchFamily="34" charset="0"/>
              </a:rPr>
              <a:t>https://www.facebook.com/atividades.compartilhadass</a:t>
            </a: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199" y="5157192"/>
            <a:ext cx="1616897" cy="1543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0570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210</Words>
  <Application>Microsoft Office PowerPoint</Application>
  <PresentationFormat>Papel A4 (210 x 297 mm)</PresentationFormat>
  <Paragraphs>129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Usuário do Windows</cp:lastModifiedBy>
  <cp:revision>10</cp:revision>
  <dcterms:created xsi:type="dcterms:W3CDTF">2021-02-03T00:50:21Z</dcterms:created>
  <dcterms:modified xsi:type="dcterms:W3CDTF">2021-02-03T01:11:40Z</dcterms:modified>
</cp:coreProperties>
</file>